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13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13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13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/>
          <p:nvPr>
            <p:ph type="pic" sz="quarter" idx="13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Image"/>
          <p:cNvSpPr/>
          <p:nvPr>
            <p:ph type="pic" sz="half" idx="14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Image"/>
          <p:cNvSpPr/>
          <p:nvPr>
            <p:ph type="pic" idx="15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/>
          <p:nvPr>
            <p:ph type="pic" idx="13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/>
          <p:nvPr>
            <p:ph type="pic" idx="13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14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/>
          <p:nvPr>
            <p:ph type="pic" idx="13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13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13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660384004_1290x1720.jpg"/>
          <p:cNvSpPr/>
          <p:nvPr>
            <p:ph type="pic" idx="14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13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13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9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0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1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1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1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1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2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2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2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3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4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Empowered Readers (dragged).pdf" descr="Empowered Readers (dragged).pdf"/>
          <p:cNvPicPr>
            <a:picLocks noChangeAspect="1"/>
          </p:cNvPicPr>
          <p:nvPr/>
        </p:nvPicPr>
        <p:blipFill>
          <a:blip r:embed="rId2">
            <a:extLst/>
          </a:blip>
          <a:srcRect l="6100" t="6985" r="840" b="14584"/>
          <a:stretch>
            <a:fillRect/>
          </a:stretch>
        </p:blipFill>
        <p:spPr>
          <a:xfrm>
            <a:off x="2117663" y="19103"/>
            <a:ext cx="21638313" cy="136777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Empowered Readers (dragged).pdf" descr="Empowered Readers (dragged).pdf"/>
          <p:cNvPicPr>
            <a:picLocks noChangeAspect="1"/>
          </p:cNvPicPr>
          <p:nvPr/>
        </p:nvPicPr>
        <p:blipFill>
          <a:blip r:embed="rId2">
            <a:extLst/>
          </a:blip>
          <a:srcRect l="0" t="6665" r="0" b="19340"/>
          <a:stretch>
            <a:fillRect/>
          </a:stretch>
        </p:blipFill>
        <p:spPr>
          <a:xfrm>
            <a:off x="196651" y="-12518"/>
            <a:ext cx="23990831" cy="133138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Empowered Readers (dragged).pdf" descr="Empowered Readers (dragged).pdf"/>
          <p:cNvPicPr>
            <a:picLocks noChangeAspect="1"/>
          </p:cNvPicPr>
          <p:nvPr/>
        </p:nvPicPr>
        <p:blipFill>
          <a:blip r:embed="rId2">
            <a:extLst/>
          </a:blip>
          <a:srcRect l="7034" t="6328" r="668" b="15156"/>
          <a:stretch>
            <a:fillRect/>
          </a:stretch>
        </p:blipFill>
        <p:spPr>
          <a:xfrm>
            <a:off x="2156144" y="-34727"/>
            <a:ext cx="21606958" cy="137853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Empowered Readers (dragged).pdf" descr="Empowered Readers (dragged).pdf"/>
          <p:cNvPicPr>
            <a:picLocks noChangeAspect="1"/>
          </p:cNvPicPr>
          <p:nvPr/>
        </p:nvPicPr>
        <p:blipFill>
          <a:blip r:embed="rId2">
            <a:extLst/>
          </a:blip>
          <a:srcRect l="7034" t="6328" r="668" b="15156"/>
          <a:stretch>
            <a:fillRect/>
          </a:stretch>
        </p:blipFill>
        <p:spPr>
          <a:xfrm>
            <a:off x="2156144" y="-34727"/>
            <a:ext cx="21606958" cy="137853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Empowered Readers (dragged).pdf" descr="Empowered Readers (dragged).pdf"/>
          <p:cNvPicPr>
            <a:picLocks noChangeAspect="1"/>
          </p:cNvPicPr>
          <p:nvPr/>
        </p:nvPicPr>
        <p:blipFill>
          <a:blip r:embed="rId2">
            <a:extLst/>
          </a:blip>
          <a:srcRect l="7034" t="6328" r="668" b="15156"/>
          <a:stretch>
            <a:fillRect/>
          </a:stretch>
        </p:blipFill>
        <p:spPr>
          <a:xfrm>
            <a:off x="2156144" y="-34727"/>
            <a:ext cx="21606958" cy="137853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Empowered Readers (dragged).pdf" descr="Empowered Readers (dragged).pdf"/>
          <p:cNvPicPr>
            <a:picLocks noChangeAspect="1"/>
          </p:cNvPicPr>
          <p:nvPr/>
        </p:nvPicPr>
        <p:blipFill>
          <a:blip r:embed="rId2">
            <a:extLst/>
          </a:blip>
          <a:srcRect l="5212" t="6510" r="1388" b="20477"/>
          <a:stretch>
            <a:fillRect/>
          </a:stretch>
        </p:blipFill>
        <p:spPr>
          <a:xfrm>
            <a:off x="1431208" y="67749"/>
            <a:ext cx="22207574" cy="130200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Empowered Readers (dragged).pdf" descr="Empowered Readers (dragged).pdf"/>
          <p:cNvPicPr>
            <a:picLocks noChangeAspect="1"/>
          </p:cNvPicPr>
          <p:nvPr/>
        </p:nvPicPr>
        <p:blipFill>
          <a:blip r:embed="rId2">
            <a:extLst/>
          </a:blip>
          <a:srcRect l="12353" t="6771" r="12353" b="18374"/>
          <a:stretch>
            <a:fillRect/>
          </a:stretch>
        </p:blipFill>
        <p:spPr>
          <a:xfrm>
            <a:off x="2845971" y="73620"/>
            <a:ext cx="18197516" cy="135688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Empowered Readers (dragged).pdf" descr="Empowered Readers (dragged).pdf"/>
          <p:cNvPicPr>
            <a:picLocks noChangeAspect="1"/>
          </p:cNvPicPr>
          <p:nvPr/>
        </p:nvPicPr>
        <p:blipFill>
          <a:blip r:embed="rId2">
            <a:extLst/>
          </a:blip>
          <a:srcRect l="0" t="6310" r="0" b="88360"/>
          <a:stretch>
            <a:fillRect/>
          </a:stretch>
        </p:blipFill>
        <p:spPr>
          <a:xfrm>
            <a:off x="2287362" y="-59704"/>
            <a:ext cx="20285964" cy="81075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83" name="Table"/>
          <p:cNvGraphicFramePr/>
          <p:nvPr/>
        </p:nvGraphicFramePr>
        <p:xfrm>
          <a:off x="2590486" y="2000549"/>
          <a:ext cx="20523000" cy="1173588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5114874"/>
                <a:gridCol w="5114874"/>
                <a:gridCol w="5114874"/>
                <a:gridCol w="5114874"/>
              </a:tblGrid>
              <a:tr h="2334476">
                <a:tc>
                  <a:txBody>
                    <a:bodyPr/>
                    <a:lstStyle/>
                    <a:p>
                      <a:pPr defTabSz="914400">
                        <a:defRPr sz="6800"/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433FF"/>
                      </a:solidFill>
                      <a:miter lim="400000"/>
                    </a:lnL>
                    <a:lnR w="63500">
                      <a:solidFill>
                        <a:srgbClr val="0433FF"/>
                      </a:solidFill>
                      <a:miter lim="400000"/>
                    </a:lnR>
                    <a:lnT w="63500">
                      <a:solidFill>
                        <a:srgbClr val="0433FF"/>
                      </a:solidFill>
                      <a:miter lim="400000"/>
                    </a:lnT>
                    <a:lnB w="63500">
                      <a:solidFill>
                        <a:srgbClr val="0433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800"/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433FF"/>
                      </a:solidFill>
                      <a:miter lim="400000"/>
                    </a:lnL>
                    <a:lnR w="63500">
                      <a:solidFill>
                        <a:srgbClr val="0433FF"/>
                      </a:solidFill>
                      <a:miter lim="400000"/>
                    </a:lnR>
                    <a:lnT w="63500">
                      <a:solidFill>
                        <a:srgbClr val="0433FF"/>
                      </a:solidFill>
                      <a:miter lim="400000"/>
                    </a:lnT>
                    <a:lnB w="63500">
                      <a:solidFill>
                        <a:srgbClr val="0433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800"/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433FF"/>
                      </a:solidFill>
                      <a:miter lim="400000"/>
                    </a:lnL>
                    <a:lnR w="63500">
                      <a:solidFill>
                        <a:srgbClr val="0433FF"/>
                      </a:solidFill>
                      <a:miter lim="400000"/>
                    </a:lnR>
                    <a:lnT w="63500">
                      <a:solidFill>
                        <a:srgbClr val="0433FF"/>
                      </a:solidFill>
                      <a:miter lim="400000"/>
                    </a:lnT>
                    <a:lnB w="63500">
                      <a:solidFill>
                        <a:srgbClr val="0433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800"/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433FF"/>
                      </a:solidFill>
                      <a:miter lim="400000"/>
                    </a:lnL>
                    <a:lnR w="63500">
                      <a:solidFill>
                        <a:srgbClr val="0433FF"/>
                      </a:solidFill>
                      <a:miter lim="400000"/>
                    </a:lnR>
                    <a:lnT w="63500">
                      <a:solidFill>
                        <a:srgbClr val="0433FF"/>
                      </a:solidFill>
                      <a:miter lim="400000"/>
                    </a:lnT>
                    <a:lnB w="63500">
                      <a:solidFill>
                        <a:srgbClr val="0433FF"/>
                      </a:solidFill>
                      <a:miter lim="400000"/>
                    </a:lnB>
                  </a:tcPr>
                </a:tc>
              </a:tr>
              <a:tr h="2334476">
                <a:tc>
                  <a:txBody>
                    <a:bodyPr/>
                    <a:lstStyle/>
                    <a:p>
                      <a:pPr defTabSz="914400">
                        <a:defRPr sz="6800"/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433FF"/>
                      </a:solidFill>
                      <a:miter lim="400000"/>
                    </a:lnL>
                    <a:lnR w="63500">
                      <a:solidFill>
                        <a:srgbClr val="0433FF"/>
                      </a:solidFill>
                      <a:miter lim="400000"/>
                    </a:lnR>
                    <a:lnT w="63500">
                      <a:solidFill>
                        <a:srgbClr val="0433FF"/>
                      </a:solidFill>
                      <a:miter lim="400000"/>
                    </a:lnT>
                    <a:lnB w="63500">
                      <a:solidFill>
                        <a:srgbClr val="0433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800"/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433FF"/>
                      </a:solidFill>
                      <a:miter lim="400000"/>
                    </a:lnL>
                    <a:lnR w="63500">
                      <a:solidFill>
                        <a:srgbClr val="0433FF"/>
                      </a:solidFill>
                      <a:miter lim="400000"/>
                    </a:lnR>
                    <a:lnT w="63500">
                      <a:solidFill>
                        <a:srgbClr val="0433FF"/>
                      </a:solidFill>
                      <a:miter lim="400000"/>
                    </a:lnT>
                    <a:lnB w="63500">
                      <a:solidFill>
                        <a:srgbClr val="0433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800"/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433FF"/>
                      </a:solidFill>
                      <a:miter lim="400000"/>
                    </a:lnL>
                    <a:lnR w="63500">
                      <a:solidFill>
                        <a:srgbClr val="0433FF"/>
                      </a:solidFill>
                      <a:miter lim="400000"/>
                    </a:lnR>
                    <a:lnT w="63500">
                      <a:solidFill>
                        <a:srgbClr val="0433FF"/>
                      </a:solidFill>
                      <a:miter lim="400000"/>
                    </a:lnT>
                    <a:lnB w="63500">
                      <a:solidFill>
                        <a:srgbClr val="0433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800"/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433FF"/>
                      </a:solidFill>
                      <a:miter lim="400000"/>
                    </a:lnL>
                    <a:lnR w="63500">
                      <a:solidFill>
                        <a:srgbClr val="0433FF"/>
                      </a:solidFill>
                      <a:miter lim="400000"/>
                    </a:lnR>
                    <a:lnT w="63500">
                      <a:solidFill>
                        <a:srgbClr val="0433FF"/>
                      </a:solidFill>
                      <a:miter lim="400000"/>
                    </a:lnT>
                    <a:lnB w="63500">
                      <a:solidFill>
                        <a:srgbClr val="0433FF"/>
                      </a:solidFill>
                      <a:miter lim="400000"/>
                    </a:lnB>
                  </a:tcPr>
                </a:tc>
              </a:tr>
              <a:tr h="2334476">
                <a:tc>
                  <a:txBody>
                    <a:bodyPr/>
                    <a:lstStyle/>
                    <a:p>
                      <a:pPr defTabSz="914400">
                        <a:defRPr sz="6800"/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433FF"/>
                      </a:solidFill>
                      <a:miter lim="400000"/>
                    </a:lnL>
                    <a:lnR w="63500">
                      <a:solidFill>
                        <a:srgbClr val="0433FF"/>
                      </a:solidFill>
                      <a:miter lim="400000"/>
                    </a:lnR>
                    <a:lnT w="63500">
                      <a:solidFill>
                        <a:srgbClr val="0433FF"/>
                      </a:solidFill>
                      <a:miter lim="400000"/>
                    </a:lnT>
                    <a:lnB w="63500">
                      <a:solidFill>
                        <a:srgbClr val="0433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800"/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433FF"/>
                      </a:solidFill>
                      <a:miter lim="400000"/>
                    </a:lnL>
                    <a:lnR w="63500">
                      <a:solidFill>
                        <a:srgbClr val="0433FF"/>
                      </a:solidFill>
                      <a:miter lim="400000"/>
                    </a:lnR>
                    <a:lnT w="63500">
                      <a:solidFill>
                        <a:srgbClr val="0433FF"/>
                      </a:solidFill>
                      <a:miter lim="400000"/>
                    </a:lnT>
                    <a:lnB w="63500">
                      <a:solidFill>
                        <a:srgbClr val="0433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800"/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433FF"/>
                      </a:solidFill>
                      <a:miter lim="400000"/>
                    </a:lnL>
                    <a:lnR w="63500">
                      <a:solidFill>
                        <a:srgbClr val="0433FF"/>
                      </a:solidFill>
                      <a:miter lim="400000"/>
                    </a:lnR>
                    <a:lnT w="63500">
                      <a:solidFill>
                        <a:srgbClr val="0433FF"/>
                      </a:solidFill>
                      <a:miter lim="400000"/>
                    </a:lnT>
                    <a:lnB w="63500">
                      <a:solidFill>
                        <a:srgbClr val="0433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800"/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433FF"/>
                      </a:solidFill>
                      <a:miter lim="400000"/>
                    </a:lnL>
                    <a:lnR w="63500">
                      <a:solidFill>
                        <a:srgbClr val="0433FF"/>
                      </a:solidFill>
                      <a:miter lim="400000"/>
                    </a:lnR>
                    <a:lnT w="63500">
                      <a:solidFill>
                        <a:srgbClr val="0433FF"/>
                      </a:solidFill>
                      <a:miter lim="400000"/>
                    </a:lnT>
                    <a:lnB w="63500">
                      <a:solidFill>
                        <a:srgbClr val="0433FF"/>
                      </a:solidFill>
                      <a:miter lim="400000"/>
                    </a:lnB>
                  </a:tcPr>
                </a:tc>
              </a:tr>
              <a:tr h="2334476">
                <a:tc>
                  <a:txBody>
                    <a:bodyPr/>
                    <a:lstStyle/>
                    <a:p>
                      <a:pPr defTabSz="914400">
                        <a:defRPr sz="6800"/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433FF"/>
                      </a:solidFill>
                      <a:miter lim="400000"/>
                    </a:lnL>
                    <a:lnR w="63500">
                      <a:solidFill>
                        <a:srgbClr val="0433FF"/>
                      </a:solidFill>
                      <a:miter lim="400000"/>
                    </a:lnR>
                    <a:lnT w="63500">
                      <a:solidFill>
                        <a:srgbClr val="0433FF"/>
                      </a:solidFill>
                      <a:miter lim="400000"/>
                    </a:lnT>
                    <a:lnB w="63500">
                      <a:solidFill>
                        <a:srgbClr val="0433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800"/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433FF"/>
                      </a:solidFill>
                      <a:miter lim="400000"/>
                    </a:lnL>
                    <a:lnR w="63500">
                      <a:solidFill>
                        <a:srgbClr val="0433FF"/>
                      </a:solidFill>
                      <a:miter lim="400000"/>
                    </a:lnR>
                    <a:lnT w="63500">
                      <a:solidFill>
                        <a:srgbClr val="0433FF"/>
                      </a:solidFill>
                      <a:miter lim="400000"/>
                    </a:lnT>
                    <a:lnB w="63500">
                      <a:solidFill>
                        <a:srgbClr val="0433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800"/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433FF"/>
                      </a:solidFill>
                      <a:miter lim="400000"/>
                    </a:lnL>
                    <a:lnR w="63500">
                      <a:solidFill>
                        <a:srgbClr val="0433FF"/>
                      </a:solidFill>
                      <a:miter lim="400000"/>
                    </a:lnR>
                    <a:lnT w="63500">
                      <a:solidFill>
                        <a:srgbClr val="0433FF"/>
                      </a:solidFill>
                      <a:miter lim="400000"/>
                    </a:lnT>
                    <a:lnB w="63500">
                      <a:solidFill>
                        <a:srgbClr val="0433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800"/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433FF"/>
                      </a:solidFill>
                      <a:miter lim="400000"/>
                    </a:lnL>
                    <a:lnR w="63500">
                      <a:solidFill>
                        <a:srgbClr val="0433FF"/>
                      </a:solidFill>
                      <a:miter lim="400000"/>
                    </a:lnR>
                    <a:lnT w="63500">
                      <a:solidFill>
                        <a:srgbClr val="0433FF"/>
                      </a:solidFill>
                      <a:miter lim="400000"/>
                    </a:lnT>
                    <a:lnB w="63500">
                      <a:solidFill>
                        <a:srgbClr val="0433FF"/>
                      </a:solidFill>
                      <a:miter lim="400000"/>
                    </a:lnB>
                  </a:tcPr>
                </a:tc>
              </a:tr>
              <a:tr h="2334476">
                <a:tc>
                  <a:txBody>
                    <a:bodyPr/>
                    <a:lstStyle/>
                    <a:p>
                      <a:pPr defTabSz="914400">
                        <a:defRPr sz="6800"/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433FF"/>
                      </a:solidFill>
                      <a:miter lim="400000"/>
                    </a:lnL>
                    <a:lnR w="63500">
                      <a:solidFill>
                        <a:srgbClr val="0433FF"/>
                      </a:solidFill>
                      <a:miter lim="400000"/>
                    </a:lnR>
                    <a:lnT w="63500">
                      <a:solidFill>
                        <a:srgbClr val="0433FF"/>
                      </a:solidFill>
                      <a:miter lim="400000"/>
                    </a:lnT>
                    <a:lnB w="63500">
                      <a:solidFill>
                        <a:srgbClr val="0433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800"/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433FF"/>
                      </a:solidFill>
                      <a:miter lim="400000"/>
                    </a:lnL>
                    <a:lnR w="63500">
                      <a:solidFill>
                        <a:srgbClr val="0433FF"/>
                      </a:solidFill>
                      <a:miter lim="400000"/>
                    </a:lnR>
                    <a:lnT w="63500">
                      <a:solidFill>
                        <a:srgbClr val="0433FF"/>
                      </a:solidFill>
                      <a:miter lim="400000"/>
                    </a:lnT>
                    <a:lnB w="63500">
                      <a:solidFill>
                        <a:srgbClr val="0433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800"/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433FF"/>
                      </a:solidFill>
                      <a:miter lim="400000"/>
                    </a:lnL>
                    <a:lnR w="63500">
                      <a:solidFill>
                        <a:srgbClr val="0433FF"/>
                      </a:solidFill>
                      <a:miter lim="400000"/>
                    </a:lnR>
                    <a:lnT w="63500">
                      <a:solidFill>
                        <a:srgbClr val="0433FF"/>
                      </a:solidFill>
                      <a:miter lim="400000"/>
                    </a:lnT>
                    <a:lnB w="63500">
                      <a:solidFill>
                        <a:srgbClr val="0433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800"/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433FF"/>
                      </a:solidFill>
                      <a:miter lim="400000"/>
                    </a:lnL>
                    <a:lnR w="63500">
                      <a:solidFill>
                        <a:srgbClr val="0433FF"/>
                      </a:solidFill>
                      <a:miter lim="400000"/>
                    </a:lnR>
                    <a:lnT w="63500">
                      <a:solidFill>
                        <a:srgbClr val="0433FF"/>
                      </a:solidFill>
                      <a:miter lim="400000"/>
                    </a:lnT>
                    <a:lnB w="63500">
                      <a:solidFill>
                        <a:srgbClr val="0433FF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Empowered Readers (dragged).pdf" descr="Empowered Readers (dragged).pdf"/>
          <p:cNvPicPr>
            <a:picLocks noChangeAspect="1"/>
          </p:cNvPicPr>
          <p:nvPr/>
        </p:nvPicPr>
        <p:blipFill>
          <a:blip r:embed="rId2">
            <a:extLst/>
          </a:blip>
          <a:srcRect l="4962" t="6450" r="0" b="20696"/>
          <a:stretch>
            <a:fillRect/>
          </a:stretch>
        </p:blipFill>
        <p:spPr>
          <a:xfrm>
            <a:off x="1653832" y="-32558"/>
            <a:ext cx="22332067" cy="128392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Empowered Readers (dragged).pdf" descr="Empowered Readers (dragged).pdf"/>
          <p:cNvPicPr>
            <a:picLocks noChangeAspect="1"/>
          </p:cNvPicPr>
          <p:nvPr/>
        </p:nvPicPr>
        <p:blipFill>
          <a:blip r:embed="rId2">
            <a:extLst/>
          </a:blip>
          <a:srcRect l="4962" t="6450" r="0" b="20696"/>
          <a:stretch>
            <a:fillRect/>
          </a:stretch>
        </p:blipFill>
        <p:spPr>
          <a:xfrm>
            <a:off x="1653832" y="-32558"/>
            <a:ext cx="22332067" cy="128392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Empowered Readers (dragged).pdf" descr="Empowered Readers (dragged).pdf"/>
          <p:cNvPicPr>
            <a:picLocks noChangeAspect="1"/>
          </p:cNvPicPr>
          <p:nvPr/>
        </p:nvPicPr>
        <p:blipFill>
          <a:blip r:embed="rId2">
            <a:extLst/>
          </a:blip>
          <a:srcRect l="4962" t="6450" r="0" b="20696"/>
          <a:stretch>
            <a:fillRect/>
          </a:stretch>
        </p:blipFill>
        <p:spPr>
          <a:xfrm>
            <a:off x="1653832" y="-32558"/>
            <a:ext cx="22332067" cy="128392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Empowered Readers (dragged).pdf" descr="Empowered Readers (dragged).pdf"/>
          <p:cNvPicPr>
            <a:picLocks noChangeAspect="1"/>
          </p:cNvPicPr>
          <p:nvPr/>
        </p:nvPicPr>
        <p:blipFill>
          <a:blip r:embed="rId2">
            <a:extLst/>
          </a:blip>
          <a:srcRect l="4617" t="6640" r="1257" b="20438"/>
          <a:stretch>
            <a:fillRect/>
          </a:stretch>
        </p:blipFill>
        <p:spPr>
          <a:xfrm>
            <a:off x="1000680" y="34476"/>
            <a:ext cx="22967356" cy="133449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Empowered Readers (dragged).pdf" descr="Empowered Readers (dragged).pdf"/>
          <p:cNvPicPr>
            <a:picLocks noChangeAspect="1"/>
          </p:cNvPicPr>
          <p:nvPr/>
        </p:nvPicPr>
        <p:blipFill>
          <a:blip r:embed="rId2">
            <a:extLst/>
          </a:blip>
          <a:srcRect l="4962" t="6450" r="0" b="20696"/>
          <a:stretch>
            <a:fillRect/>
          </a:stretch>
        </p:blipFill>
        <p:spPr>
          <a:xfrm>
            <a:off x="1653832" y="-32558"/>
            <a:ext cx="22332067" cy="128392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Empowered Readers (dragged).pdf" descr="Empowered Readers (dragged).pdf"/>
          <p:cNvPicPr>
            <a:picLocks noChangeAspect="1"/>
          </p:cNvPicPr>
          <p:nvPr/>
        </p:nvPicPr>
        <p:blipFill>
          <a:blip r:embed="rId2">
            <a:extLst/>
          </a:blip>
          <a:srcRect l="4962" t="6450" r="0" b="20696"/>
          <a:stretch>
            <a:fillRect/>
          </a:stretch>
        </p:blipFill>
        <p:spPr>
          <a:xfrm>
            <a:off x="1653832" y="-32558"/>
            <a:ext cx="22332067" cy="128392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Empowered Readers (dragged).pdf" descr="Empowered Readers (dragged).pdf"/>
          <p:cNvPicPr>
            <a:picLocks noChangeAspect="1"/>
          </p:cNvPicPr>
          <p:nvPr/>
        </p:nvPicPr>
        <p:blipFill>
          <a:blip r:embed="rId2">
            <a:extLst/>
          </a:blip>
          <a:srcRect l="6633" t="6754" r="732" b="14801"/>
          <a:stretch>
            <a:fillRect/>
          </a:stretch>
        </p:blipFill>
        <p:spPr>
          <a:xfrm>
            <a:off x="2077648" y="0"/>
            <a:ext cx="21738860" cy="138066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Empowered Readers (dragged).pdf" descr="Empowered Readers (dragged).pdf"/>
          <p:cNvPicPr>
            <a:picLocks noChangeAspect="1"/>
          </p:cNvPicPr>
          <p:nvPr/>
        </p:nvPicPr>
        <p:blipFill>
          <a:blip r:embed="rId2">
            <a:extLst/>
          </a:blip>
          <a:srcRect l="6633" t="6754" r="732" b="14801"/>
          <a:stretch>
            <a:fillRect/>
          </a:stretch>
        </p:blipFill>
        <p:spPr>
          <a:xfrm>
            <a:off x="2077648" y="0"/>
            <a:ext cx="21738860" cy="138066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Empowered Readers (dragged).pdf" descr="Empowered Readers (dragged).pdf"/>
          <p:cNvPicPr>
            <a:picLocks noChangeAspect="1"/>
          </p:cNvPicPr>
          <p:nvPr/>
        </p:nvPicPr>
        <p:blipFill>
          <a:blip r:embed="rId2">
            <a:extLst/>
          </a:blip>
          <a:srcRect l="6633" t="6754" r="732" b="14801"/>
          <a:stretch>
            <a:fillRect/>
          </a:stretch>
        </p:blipFill>
        <p:spPr>
          <a:xfrm>
            <a:off x="2077648" y="0"/>
            <a:ext cx="21738860" cy="138066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Empowered Readers (dragged).pdf" descr="Empowered Readers (dragged).pdf"/>
          <p:cNvPicPr>
            <a:picLocks noChangeAspect="1"/>
          </p:cNvPicPr>
          <p:nvPr/>
        </p:nvPicPr>
        <p:blipFill>
          <a:blip r:embed="rId2">
            <a:extLst/>
          </a:blip>
          <a:srcRect l="6130" t="10339" r="1268" b="10339"/>
          <a:stretch>
            <a:fillRect/>
          </a:stretch>
        </p:blipFill>
        <p:spPr>
          <a:xfrm>
            <a:off x="2383150" y="-23813"/>
            <a:ext cx="21423709" cy="137635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Empowered Readers (dragged).pdf" descr="Empowered Readers (dragged).pdf"/>
          <p:cNvPicPr>
            <a:picLocks noChangeAspect="1"/>
          </p:cNvPicPr>
          <p:nvPr/>
        </p:nvPicPr>
        <p:blipFill>
          <a:blip r:embed="rId2">
            <a:extLst/>
          </a:blip>
          <a:srcRect l="5324" t="6201" r="774" b="21129"/>
          <a:stretch>
            <a:fillRect/>
          </a:stretch>
        </p:blipFill>
        <p:spPr>
          <a:xfrm>
            <a:off x="1134379" y="-55955"/>
            <a:ext cx="22590761" cy="131120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Empowered Readers (dragged).pdf" descr="Empowered Readers (dragged).pdf"/>
          <p:cNvPicPr>
            <a:picLocks noChangeAspect="1"/>
          </p:cNvPicPr>
          <p:nvPr/>
        </p:nvPicPr>
        <p:blipFill>
          <a:blip r:embed="rId2">
            <a:extLst/>
          </a:blip>
          <a:srcRect l="12285" t="6557" r="15772" b="18437"/>
          <a:stretch>
            <a:fillRect/>
          </a:stretch>
        </p:blipFill>
        <p:spPr>
          <a:xfrm>
            <a:off x="2861822" y="-38223"/>
            <a:ext cx="17159923" cy="134179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Empowered Readers (dragged).pdf" descr="Empowered Readers (dragged).pdf"/>
          <p:cNvPicPr>
            <a:picLocks noChangeAspect="1"/>
          </p:cNvPicPr>
          <p:nvPr/>
        </p:nvPicPr>
        <p:blipFill>
          <a:blip r:embed="rId2">
            <a:extLst/>
          </a:blip>
          <a:srcRect l="12162" t="6490" r="15806" b="18467"/>
          <a:stretch>
            <a:fillRect/>
          </a:stretch>
        </p:blipFill>
        <p:spPr>
          <a:xfrm>
            <a:off x="2469937" y="-25202"/>
            <a:ext cx="17618981" cy="137664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Empowered Readers (dragged).pdf" descr="Empowered Readers (dragged).pdf"/>
          <p:cNvPicPr>
            <a:picLocks noChangeAspect="1"/>
          </p:cNvPicPr>
          <p:nvPr/>
        </p:nvPicPr>
        <p:blipFill>
          <a:blip r:embed="rId2">
            <a:extLst/>
          </a:blip>
          <a:srcRect l="0" t="9442" r="0" b="78075"/>
          <a:stretch>
            <a:fillRect/>
          </a:stretch>
        </p:blipFill>
        <p:spPr>
          <a:xfrm>
            <a:off x="4041814" y="439686"/>
            <a:ext cx="16300372" cy="15259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Empowered Readers (dragged).pdf" descr="Empowered Readers (dragged).pdf"/>
          <p:cNvPicPr>
            <a:picLocks noChangeAspect="1"/>
          </p:cNvPicPr>
          <p:nvPr/>
        </p:nvPicPr>
        <p:blipFill>
          <a:blip r:embed="rId2">
            <a:extLst/>
          </a:blip>
          <a:srcRect l="1908" t="5906" r="0" b="87886"/>
          <a:stretch>
            <a:fillRect/>
          </a:stretch>
        </p:blipFill>
        <p:spPr>
          <a:xfrm>
            <a:off x="4310467" y="-81924"/>
            <a:ext cx="16482573" cy="782165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60" name="Table"/>
          <p:cNvGraphicFramePr/>
          <p:nvPr/>
        </p:nvGraphicFramePr>
        <p:xfrm>
          <a:off x="2584479" y="2000549"/>
          <a:ext cx="20522999" cy="1173588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5114874"/>
                <a:gridCol w="5114874"/>
                <a:gridCol w="5114874"/>
                <a:gridCol w="5114874"/>
              </a:tblGrid>
              <a:tr h="2334476">
                <a:tc>
                  <a:txBody>
                    <a:bodyPr/>
                    <a:lstStyle/>
                    <a:p>
                      <a:pPr defTabSz="914400">
                        <a:defRPr sz="6800"/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433FF"/>
                      </a:solidFill>
                      <a:miter lim="400000"/>
                    </a:lnL>
                    <a:lnR w="63500">
                      <a:solidFill>
                        <a:srgbClr val="0433FF"/>
                      </a:solidFill>
                      <a:miter lim="400000"/>
                    </a:lnR>
                    <a:lnT w="63500">
                      <a:solidFill>
                        <a:srgbClr val="0433FF"/>
                      </a:solidFill>
                      <a:miter lim="400000"/>
                    </a:lnT>
                    <a:lnB w="63500">
                      <a:solidFill>
                        <a:srgbClr val="0433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800"/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433FF"/>
                      </a:solidFill>
                      <a:miter lim="400000"/>
                    </a:lnL>
                    <a:lnR w="63500">
                      <a:solidFill>
                        <a:srgbClr val="0433FF"/>
                      </a:solidFill>
                      <a:miter lim="400000"/>
                    </a:lnR>
                    <a:lnT w="63500">
                      <a:solidFill>
                        <a:srgbClr val="0433FF"/>
                      </a:solidFill>
                      <a:miter lim="400000"/>
                    </a:lnT>
                    <a:lnB w="63500">
                      <a:solidFill>
                        <a:srgbClr val="0433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800"/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433FF"/>
                      </a:solidFill>
                      <a:miter lim="400000"/>
                    </a:lnL>
                    <a:lnR w="63500">
                      <a:solidFill>
                        <a:srgbClr val="0433FF"/>
                      </a:solidFill>
                      <a:miter lim="400000"/>
                    </a:lnR>
                    <a:lnT w="63500">
                      <a:solidFill>
                        <a:srgbClr val="0433FF"/>
                      </a:solidFill>
                      <a:miter lim="400000"/>
                    </a:lnT>
                    <a:lnB w="63500">
                      <a:solidFill>
                        <a:srgbClr val="0433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800"/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433FF"/>
                      </a:solidFill>
                      <a:miter lim="400000"/>
                    </a:lnL>
                    <a:lnR w="63500">
                      <a:solidFill>
                        <a:srgbClr val="0433FF"/>
                      </a:solidFill>
                      <a:miter lim="400000"/>
                    </a:lnR>
                    <a:lnT w="63500">
                      <a:solidFill>
                        <a:srgbClr val="0433FF"/>
                      </a:solidFill>
                      <a:miter lim="400000"/>
                    </a:lnT>
                    <a:lnB w="63500">
                      <a:solidFill>
                        <a:srgbClr val="0433FF"/>
                      </a:solidFill>
                      <a:miter lim="400000"/>
                    </a:lnB>
                  </a:tcPr>
                </a:tc>
              </a:tr>
              <a:tr h="2334476">
                <a:tc>
                  <a:txBody>
                    <a:bodyPr/>
                    <a:lstStyle/>
                    <a:p>
                      <a:pPr defTabSz="914400">
                        <a:defRPr sz="6800"/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433FF"/>
                      </a:solidFill>
                      <a:miter lim="400000"/>
                    </a:lnL>
                    <a:lnR w="63500">
                      <a:solidFill>
                        <a:srgbClr val="0433FF"/>
                      </a:solidFill>
                      <a:miter lim="400000"/>
                    </a:lnR>
                    <a:lnT w="63500">
                      <a:solidFill>
                        <a:srgbClr val="0433FF"/>
                      </a:solidFill>
                      <a:miter lim="400000"/>
                    </a:lnT>
                    <a:lnB w="63500">
                      <a:solidFill>
                        <a:srgbClr val="0433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800"/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433FF"/>
                      </a:solidFill>
                      <a:miter lim="400000"/>
                    </a:lnL>
                    <a:lnR w="63500">
                      <a:solidFill>
                        <a:srgbClr val="0433FF"/>
                      </a:solidFill>
                      <a:miter lim="400000"/>
                    </a:lnR>
                    <a:lnT w="63500">
                      <a:solidFill>
                        <a:srgbClr val="0433FF"/>
                      </a:solidFill>
                      <a:miter lim="400000"/>
                    </a:lnT>
                    <a:lnB w="63500">
                      <a:solidFill>
                        <a:srgbClr val="0433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800"/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433FF"/>
                      </a:solidFill>
                      <a:miter lim="400000"/>
                    </a:lnL>
                    <a:lnR w="63500">
                      <a:solidFill>
                        <a:srgbClr val="0433FF"/>
                      </a:solidFill>
                      <a:miter lim="400000"/>
                    </a:lnR>
                    <a:lnT w="63500">
                      <a:solidFill>
                        <a:srgbClr val="0433FF"/>
                      </a:solidFill>
                      <a:miter lim="400000"/>
                    </a:lnT>
                    <a:lnB w="63500">
                      <a:solidFill>
                        <a:srgbClr val="0433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800"/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433FF"/>
                      </a:solidFill>
                      <a:miter lim="400000"/>
                    </a:lnL>
                    <a:lnR w="63500">
                      <a:solidFill>
                        <a:srgbClr val="0433FF"/>
                      </a:solidFill>
                      <a:miter lim="400000"/>
                    </a:lnR>
                    <a:lnT w="63500">
                      <a:solidFill>
                        <a:srgbClr val="0433FF"/>
                      </a:solidFill>
                      <a:miter lim="400000"/>
                    </a:lnT>
                    <a:lnB w="63500">
                      <a:solidFill>
                        <a:srgbClr val="0433FF"/>
                      </a:solidFill>
                      <a:miter lim="400000"/>
                    </a:lnB>
                  </a:tcPr>
                </a:tc>
              </a:tr>
              <a:tr h="2334476">
                <a:tc>
                  <a:txBody>
                    <a:bodyPr/>
                    <a:lstStyle/>
                    <a:p>
                      <a:pPr defTabSz="914400">
                        <a:defRPr sz="6800"/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433FF"/>
                      </a:solidFill>
                      <a:miter lim="400000"/>
                    </a:lnL>
                    <a:lnR w="63500">
                      <a:solidFill>
                        <a:srgbClr val="0433FF"/>
                      </a:solidFill>
                      <a:miter lim="400000"/>
                    </a:lnR>
                    <a:lnT w="63500">
                      <a:solidFill>
                        <a:srgbClr val="0433FF"/>
                      </a:solidFill>
                      <a:miter lim="400000"/>
                    </a:lnT>
                    <a:lnB w="63500">
                      <a:solidFill>
                        <a:srgbClr val="0433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800"/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433FF"/>
                      </a:solidFill>
                      <a:miter lim="400000"/>
                    </a:lnL>
                    <a:lnR w="63500">
                      <a:solidFill>
                        <a:srgbClr val="0433FF"/>
                      </a:solidFill>
                      <a:miter lim="400000"/>
                    </a:lnR>
                    <a:lnT w="63500">
                      <a:solidFill>
                        <a:srgbClr val="0433FF"/>
                      </a:solidFill>
                      <a:miter lim="400000"/>
                    </a:lnT>
                    <a:lnB w="63500">
                      <a:solidFill>
                        <a:srgbClr val="0433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800"/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433FF"/>
                      </a:solidFill>
                      <a:miter lim="400000"/>
                    </a:lnL>
                    <a:lnR w="63500">
                      <a:solidFill>
                        <a:srgbClr val="0433FF"/>
                      </a:solidFill>
                      <a:miter lim="400000"/>
                    </a:lnR>
                    <a:lnT w="63500">
                      <a:solidFill>
                        <a:srgbClr val="0433FF"/>
                      </a:solidFill>
                      <a:miter lim="400000"/>
                    </a:lnT>
                    <a:lnB w="63500">
                      <a:solidFill>
                        <a:srgbClr val="0433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800"/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433FF"/>
                      </a:solidFill>
                      <a:miter lim="400000"/>
                    </a:lnL>
                    <a:lnR w="63500">
                      <a:solidFill>
                        <a:srgbClr val="0433FF"/>
                      </a:solidFill>
                      <a:miter lim="400000"/>
                    </a:lnR>
                    <a:lnT w="63500">
                      <a:solidFill>
                        <a:srgbClr val="0433FF"/>
                      </a:solidFill>
                      <a:miter lim="400000"/>
                    </a:lnT>
                    <a:lnB w="63500">
                      <a:solidFill>
                        <a:srgbClr val="0433FF"/>
                      </a:solidFill>
                      <a:miter lim="400000"/>
                    </a:lnB>
                  </a:tcPr>
                </a:tc>
              </a:tr>
              <a:tr h="2334476">
                <a:tc>
                  <a:txBody>
                    <a:bodyPr/>
                    <a:lstStyle/>
                    <a:p>
                      <a:pPr defTabSz="914400">
                        <a:defRPr sz="6800"/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433FF"/>
                      </a:solidFill>
                      <a:miter lim="400000"/>
                    </a:lnL>
                    <a:lnR w="63500">
                      <a:solidFill>
                        <a:srgbClr val="0433FF"/>
                      </a:solidFill>
                      <a:miter lim="400000"/>
                    </a:lnR>
                    <a:lnT w="63500">
                      <a:solidFill>
                        <a:srgbClr val="0433FF"/>
                      </a:solidFill>
                      <a:miter lim="400000"/>
                    </a:lnT>
                    <a:lnB w="63500">
                      <a:solidFill>
                        <a:srgbClr val="0433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800"/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433FF"/>
                      </a:solidFill>
                      <a:miter lim="400000"/>
                    </a:lnL>
                    <a:lnR w="63500">
                      <a:solidFill>
                        <a:srgbClr val="0433FF"/>
                      </a:solidFill>
                      <a:miter lim="400000"/>
                    </a:lnR>
                    <a:lnT w="63500">
                      <a:solidFill>
                        <a:srgbClr val="0433FF"/>
                      </a:solidFill>
                      <a:miter lim="400000"/>
                    </a:lnT>
                    <a:lnB w="63500">
                      <a:solidFill>
                        <a:srgbClr val="0433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800"/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433FF"/>
                      </a:solidFill>
                      <a:miter lim="400000"/>
                    </a:lnL>
                    <a:lnR w="63500">
                      <a:solidFill>
                        <a:srgbClr val="0433FF"/>
                      </a:solidFill>
                      <a:miter lim="400000"/>
                    </a:lnR>
                    <a:lnT w="63500">
                      <a:solidFill>
                        <a:srgbClr val="0433FF"/>
                      </a:solidFill>
                      <a:miter lim="400000"/>
                    </a:lnT>
                    <a:lnB w="63500">
                      <a:solidFill>
                        <a:srgbClr val="0433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800"/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433FF"/>
                      </a:solidFill>
                      <a:miter lim="400000"/>
                    </a:lnL>
                    <a:lnR w="63500">
                      <a:solidFill>
                        <a:srgbClr val="0433FF"/>
                      </a:solidFill>
                      <a:miter lim="400000"/>
                    </a:lnR>
                    <a:lnT w="63500">
                      <a:solidFill>
                        <a:srgbClr val="0433FF"/>
                      </a:solidFill>
                      <a:miter lim="400000"/>
                    </a:lnT>
                    <a:lnB w="63500">
                      <a:solidFill>
                        <a:srgbClr val="0433FF"/>
                      </a:solidFill>
                      <a:miter lim="400000"/>
                    </a:lnB>
                  </a:tcPr>
                </a:tc>
              </a:tr>
              <a:tr h="2334476">
                <a:tc>
                  <a:txBody>
                    <a:bodyPr/>
                    <a:lstStyle/>
                    <a:p>
                      <a:pPr defTabSz="914400">
                        <a:defRPr sz="6800"/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433FF"/>
                      </a:solidFill>
                      <a:miter lim="400000"/>
                    </a:lnL>
                    <a:lnR w="63500">
                      <a:solidFill>
                        <a:srgbClr val="0433FF"/>
                      </a:solidFill>
                      <a:miter lim="400000"/>
                    </a:lnR>
                    <a:lnT w="63500">
                      <a:solidFill>
                        <a:srgbClr val="0433FF"/>
                      </a:solidFill>
                      <a:miter lim="400000"/>
                    </a:lnT>
                    <a:lnB w="63500">
                      <a:solidFill>
                        <a:srgbClr val="0433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800"/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433FF"/>
                      </a:solidFill>
                      <a:miter lim="400000"/>
                    </a:lnL>
                    <a:lnR w="63500">
                      <a:solidFill>
                        <a:srgbClr val="0433FF"/>
                      </a:solidFill>
                      <a:miter lim="400000"/>
                    </a:lnR>
                    <a:lnT w="63500">
                      <a:solidFill>
                        <a:srgbClr val="0433FF"/>
                      </a:solidFill>
                      <a:miter lim="400000"/>
                    </a:lnT>
                    <a:lnB w="63500">
                      <a:solidFill>
                        <a:srgbClr val="0433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800"/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433FF"/>
                      </a:solidFill>
                      <a:miter lim="400000"/>
                    </a:lnL>
                    <a:lnR w="63500">
                      <a:solidFill>
                        <a:srgbClr val="0433FF"/>
                      </a:solidFill>
                      <a:miter lim="400000"/>
                    </a:lnR>
                    <a:lnT w="63500">
                      <a:solidFill>
                        <a:srgbClr val="0433FF"/>
                      </a:solidFill>
                      <a:miter lim="400000"/>
                    </a:lnT>
                    <a:lnB w="63500">
                      <a:solidFill>
                        <a:srgbClr val="0433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800"/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433FF"/>
                      </a:solidFill>
                      <a:miter lim="400000"/>
                    </a:lnL>
                    <a:lnR w="63500">
                      <a:solidFill>
                        <a:srgbClr val="0433FF"/>
                      </a:solidFill>
                      <a:miter lim="400000"/>
                    </a:lnR>
                    <a:lnT w="63500">
                      <a:solidFill>
                        <a:srgbClr val="0433FF"/>
                      </a:solidFill>
                      <a:miter lim="400000"/>
                    </a:lnT>
                    <a:lnB w="63500">
                      <a:solidFill>
                        <a:srgbClr val="0433FF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Empowered Readers (dragged).pdf" descr="Empowered Readers (dragged).pdf"/>
          <p:cNvPicPr>
            <a:picLocks noChangeAspect="1"/>
          </p:cNvPicPr>
          <p:nvPr/>
        </p:nvPicPr>
        <p:blipFill>
          <a:blip r:embed="rId2">
            <a:extLst/>
          </a:blip>
          <a:srcRect l="0" t="6665" r="0" b="19340"/>
          <a:stretch>
            <a:fillRect/>
          </a:stretch>
        </p:blipFill>
        <p:spPr>
          <a:xfrm>
            <a:off x="196651" y="-12518"/>
            <a:ext cx="23990831" cy="133138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Empowered Readers (dragged).pdf" descr="Empowered Readers (dragged).pdf"/>
          <p:cNvPicPr>
            <a:picLocks noChangeAspect="1"/>
          </p:cNvPicPr>
          <p:nvPr/>
        </p:nvPicPr>
        <p:blipFill>
          <a:blip r:embed="rId2">
            <a:extLst/>
          </a:blip>
          <a:srcRect l="0" t="6665" r="0" b="19340"/>
          <a:stretch>
            <a:fillRect/>
          </a:stretch>
        </p:blipFill>
        <p:spPr>
          <a:xfrm>
            <a:off x="196651" y="-12518"/>
            <a:ext cx="23990831" cy="133138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Empowered Readers (dragged).pdf" descr="Empowered Readers (dragged).pdf"/>
          <p:cNvPicPr>
            <a:picLocks noChangeAspect="1"/>
          </p:cNvPicPr>
          <p:nvPr/>
        </p:nvPicPr>
        <p:blipFill>
          <a:blip r:embed="rId2">
            <a:extLst/>
          </a:blip>
          <a:srcRect l="0" t="6665" r="0" b="19340"/>
          <a:stretch>
            <a:fillRect/>
          </a:stretch>
        </p:blipFill>
        <p:spPr>
          <a:xfrm>
            <a:off x="196651" y="-12518"/>
            <a:ext cx="23990831" cy="133138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Empowered Readers (dragged).pdf" descr="Empowered Readers (dragged).pdf"/>
          <p:cNvPicPr>
            <a:picLocks noChangeAspect="1"/>
          </p:cNvPicPr>
          <p:nvPr/>
        </p:nvPicPr>
        <p:blipFill>
          <a:blip r:embed="rId2">
            <a:extLst/>
          </a:blip>
          <a:srcRect l="0" t="6665" r="0" b="19340"/>
          <a:stretch>
            <a:fillRect/>
          </a:stretch>
        </p:blipFill>
        <p:spPr>
          <a:xfrm>
            <a:off x="196651" y="-12518"/>
            <a:ext cx="23990831" cy="133138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